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96"/>
    <p:restoredTop sz="94674"/>
  </p:normalViewPr>
  <p:slideViewPr>
    <p:cSldViewPr snapToGrid="0" snapToObjects="1">
      <p:cViewPr varScale="1">
        <p:scale>
          <a:sx n="89" d="100"/>
          <a:sy n="89" d="100"/>
        </p:scale>
        <p:origin x="192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08897-1C5E-F345-A0EA-A69C45C70E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21CCEB-F306-BE45-B259-93A294ECD5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378AE-EA55-2B4E-B05E-3E8CBDB05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2D75-E467-9146-954E-EC2DE61787FC}" type="datetimeFigureOut">
              <a:rPr lang="en-US" smtClean="0"/>
              <a:t>8/6/21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ACED3-C09A-444E-B2D7-3E1B9EF14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6EE6A-12C2-034A-B5B0-35446F42A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7303-3142-2948-9E48-F73D2DE06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50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729DC-5434-7B44-A202-F7EE3E424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A525A1-7A02-8640-953D-6E3480E2B6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CCAAB-E125-2444-95EF-D89096A5F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2D75-E467-9146-954E-EC2DE61787FC}" type="datetimeFigureOut">
              <a:rPr lang="en-US" smtClean="0"/>
              <a:t>8/6/21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E8EDF-8DD1-3A48-8EC4-9ACDD49AC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7281B-A070-744A-A81E-BB03D9A0C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7303-3142-2948-9E48-F73D2DE06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7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57D397-6A54-C64B-A396-E45037B4FD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C7984B-AA45-7A4F-BB9B-0F463140E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1D4DD-1D72-E847-8CDE-C6C5864D6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2D75-E467-9146-954E-EC2DE61787FC}" type="datetimeFigureOut">
              <a:rPr lang="en-US" smtClean="0"/>
              <a:t>8/6/21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B32ED-DAAE-DA4E-A37B-C1C68C205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877CF-6803-7F48-A7DC-D8444E0C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7303-3142-2948-9E48-F73D2DE06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45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369E6-4E51-5149-8D50-CA2B907C3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E7AA6-FEFF-7C48-94B1-970FCF9D8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957AD-06FD-5A4B-AEAD-5B4906D93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2D75-E467-9146-954E-EC2DE61787FC}" type="datetimeFigureOut">
              <a:rPr lang="en-US" smtClean="0"/>
              <a:t>8/6/21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F19B9-5640-714C-98D0-D5B1DF8FA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82449-EB8F-CB4E-AF62-97634F26B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7303-3142-2948-9E48-F73D2DE06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70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8F623-95C3-FC49-818F-C491A3220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0A6986-40AF-184A-B945-3A9372456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21182-6910-0546-82E2-236A2E139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2D75-E467-9146-954E-EC2DE61787FC}" type="datetimeFigureOut">
              <a:rPr lang="en-US" smtClean="0"/>
              <a:t>8/6/21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A4BD8-B2E4-FC4B-BEA0-2807BC88C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F2016-AE90-D247-8C5B-3C33BF0D8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7303-3142-2948-9E48-F73D2DE06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7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C6454-069D-B44E-B1CA-7137909D2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BFE5A-23D9-904B-BC07-D2E993B31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499ACE-5BE6-554F-BC79-7F91B9885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0462E-2E1C-C14E-AE9A-C14C6A8CF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2D75-E467-9146-954E-EC2DE61787FC}" type="datetimeFigureOut">
              <a:rPr lang="en-US" smtClean="0"/>
              <a:t>8/6/21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BAE879-A2B8-7347-8017-CF4B5FA48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F427F9-CFBD-BB41-B2DF-ED86C4933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7303-3142-2948-9E48-F73D2DE06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6F0FE-3DBD-184D-B0AF-F8E30B9D3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73659B-27F6-054B-A087-40835756B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BFD89-8B2B-F345-AD3F-1F428D32D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453E54-898C-1445-8583-FC0FF553E1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1C984B-A314-B244-827E-092BE567EB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A7D5A9-4240-CC44-90EC-CDDB73455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2D75-E467-9146-954E-EC2DE61787FC}" type="datetimeFigureOut">
              <a:rPr lang="en-US" smtClean="0"/>
              <a:t>8/6/21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DE6790-F0BA-E547-9277-377730C96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20A725-8BFF-7540-8A9A-13B748434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7303-3142-2948-9E48-F73D2DE06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8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1C774-25B5-CE4A-81F4-6C87192B7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542E57-B591-5845-B4E6-06DAE39F4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2D75-E467-9146-954E-EC2DE61787FC}" type="datetimeFigureOut">
              <a:rPr lang="en-US" smtClean="0"/>
              <a:t>8/6/21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FCD1FF-AEB8-D244-A2BE-27D6D0EC0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7FDB89-EE2F-5746-8330-16B0BF0E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7303-3142-2948-9E48-F73D2DE06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78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2A443C-84E4-1347-B024-DF6F8AD32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2D75-E467-9146-954E-EC2DE61787FC}" type="datetimeFigureOut">
              <a:rPr lang="en-US" smtClean="0"/>
              <a:t>8/6/21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5EA998-E80B-7A46-877C-D28562850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9A95AA-C3C5-8942-BD29-0CCC22960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7303-3142-2948-9E48-F73D2DE06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19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811C2-E355-DB4E-A0CF-12C72A1E7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31BCA-8981-B34B-85E5-F9AD93A06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34C72F-A815-7548-9C70-C44438E4AF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44854E-929D-9E40-8231-BB448A216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2D75-E467-9146-954E-EC2DE61787FC}" type="datetimeFigureOut">
              <a:rPr lang="en-US" smtClean="0"/>
              <a:t>8/6/21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16C27-5EDD-2542-B0BA-57FE98591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27400C-51F3-6D47-BD71-D67E2A0B1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7303-3142-2948-9E48-F73D2DE06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12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C62E-49F0-284E-BA7A-0DCB9EEFE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FBC15E-6CDF-9D49-9997-CE94E6330F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94536C-7500-0749-B4D9-1E9A6633F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577DAA-AD1F-DF45-B840-39E32D096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2D75-E467-9146-954E-EC2DE61787FC}" type="datetimeFigureOut">
              <a:rPr lang="en-US" smtClean="0"/>
              <a:t>8/6/21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E47A61-F799-284A-BDA7-8CAE168C1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CB4CDD-218A-194D-BB9D-B6705A97A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7303-3142-2948-9E48-F73D2DE06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11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8780DF-E1ED-7946-AFC4-238E377AA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F2FA5-70BE-4B48-8692-8BEF32CE5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CB780-8062-DB47-B313-F273E8D0FE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92D75-E467-9146-954E-EC2DE61787FC}" type="datetimeFigureOut">
              <a:rPr lang="en-US" smtClean="0"/>
              <a:t>8/6/21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3D74E-A42D-CC43-A474-ABA65D58DB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D141B-80A9-BE4B-8AF3-1CE8613B43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87303-3142-2948-9E48-F73D2DE06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3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F25D2AA-9154-6540-B4DE-A7A3EF28171D}"/>
              </a:ext>
            </a:extLst>
          </p:cNvPr>
          <p:cNvSpPr txBox="1"/>
          <p:nvPr/>
        </p:nvSpPr>
        <p:spPr>
          <a:xfrm>
            <a:off x="407773" y="345989"/>
            <a:ext cx="53344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The Winning Church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93CF9B-2715-7C48-BF1F-44FC85081858}"/>
              </a:ext>
            </a:extLst>
          </p:cNvPr>
          <p:cNvSpPr txBox="1"/>
          <p:nvPr/>
        </p:nvSpPr>
        <p:spPr>
          <a:xfrm>
            <a:off x="374823" y="1439388"/>
            <a:ext cx="65113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Is a WITNESSING Church</a:t>
            </a:r>
            <a:r>
              <a:rPr lang="en-US" sz="4800" dirty="0">
                <a:solidFill>
                  <a:schemeClr val="bg1"/>
                </a:solidFill>
                <a:effectLst/>
              </a:rPr>
              <a:t> 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5CFCD7-0F8E-C645-826B-D49825386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650" y="130088"/>
            <a:ext cx="5519350" cy="3449595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softEdge rad="1397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B760C9-0203-DB4B-9F10-8BE8F2889502}"/>
              </a:ext>
            </a:extLst>
          </p:cNvPr>
          <p:cNvSpPr txBox="1"/>
          <p:nvPr/>
        </p:nvSpPr>
        <p:spPr>
          <a:xfrm>
            <a:off x="593124" y="3576425"/>
            <a:ext cx="113187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Acts 17:16 </a:t>
            </a:r>
          </a:p>
          <a:p>
            <a:r>
              <a:rPr lang="en-US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while Paul waited for them at Athens, his spirit was stirred in him, when he saw the city wholly given to idolatry. 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4826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F25D2AA-9154-6540-B4DE-A7A3EF28171D}"/>
              </a:ext>
            </a:extLst>
          </p:cNvPr>
          <p:cNvSpPr txBox="1"/>
          <p:nvPr/>
        </p:nvSpPr>
        <p:spPr>
          <a:xfrm>
            <a:off x="407773" y="345989"/>
            <a:ext cx="53344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The Winning Church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93CF9B-2715-7C48-BF1F-44FC85081858}"/>
              </a:ext>
            </a:extLst>
          </p:cNvPr>
          <p:cNvSpPr txBox="1"/>
          <p:nvPr/>
        </p:nvSpPr>
        <p:spPr>
          <a:xfrm>
            <a:off x="374823" y="1439388"/>
            <a:ext cx="65113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Is a WITNESSING Church</a:t>
            </a:r>
            <a:r>
              <a:rPr lang="en-US" sz="4800" dirty="0">
                <a:solidFill>
                  <a:schemeClr val="bg1"/>
                </a:solidFill>
                <a:effectLst/>
              </a:rPr>
              <a:t> 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5CFCD7-0F8E-C645-826B-D49825386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650" y="130088"/>
            <a:ext cx="5519350" cy="3449595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softEdge rad="1397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B760C9-0203-DB4B-9F10-8BE8F2889502}"/>
              </a:ext>
            </a:extLst>
          </p:cNvPr>
          <p:cNvSpPr txBox="1"/>
          <p:nvPr/>
        </p:nvSpPr>
        <p:spPr>
          <a:xfrm>
            <a:off x="593124" y="3576425"/>
            <a:ext cx="1131879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kern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Jonah 4:11 </a:t>
            </a:r>
            <a:endParaRPr lang="en-US" sz="2400" u="sng" kern="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US" sz="3600" i="1" kern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And should not I spare Nineveh, that great city, wherein are more than </a:t>
            </a:r>
            <a:r>
              <a:rPr lang="en-US" sz="3600" i="1" kern="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sixscore</a:t>
            </a:r>
            <a:r>
              <a:rPr lang="en-US" sz="3600" i="1" kern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thousand persons that cannot discern between their right hand and their left hand; and also much cattle? </a:t>
            </a:r>
            <a:endParaRPr lang="en-US" sz="2400" u="sng" kern="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517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F25D2AA-9154-6540-B4DE-A7A3EF28171D}"/>
              </a:ext>
            </a:extLst>
          </p:cNvPr>
          <p:cNvSpPr txBox="1"/>
          <p:nvPr/>
        </p:nvSpPr>
        <p:spPr>
          <a:xfrm>
            <a:off x="407773" y="345989"/>
            <a:ext cx="53344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The Winning Church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93CF9B-2715-7C48-BF1F-44FC85081858}"/>
              </a:ext>
            </a:extLst>
          </p:cNvPr>
          <p:cNvSpPr txBox="1"/>
          <p:nvPr/>
        </p:nvSpPr>
        <p:spPr>
          <a:xfrm>
            <a:off x="374823" y="1439388"/>
            <a:ext cx="65113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Is a WITNESSING Church</a:t>
            </a:r>
            <a:r>
              <a:rPr lang="en-US" sz="4800" dirty="0">
                <a:solidFill>
                  <a:schemeClr val="bg1"/>
                </a:solidFill>
                <a:effectLst/>
              </a:rPr>
              <a:t> 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5CFCD7-0F8E-C645-826B-D49825386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650" y="130088"/>
            <a:ext cx="5519350" cy="3449595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softEdge rad="1397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FD1E4A-1ECF-D648-B58A-E5D4DEA456B0}"/>
              </a:ext>
            </a:extLst>
          </p:cNvPr>
          <p:cNvSpPr txBox="1"/>
          <p:nvPr/>
        </p:nvSpPr>
        <p:spPr>
          <a:xfrm>
            <a:off x="593124" y="3428141"/>
            <a:ext cx="113187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Acts 18:9-10 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36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Then </a:t>
            </a:r>
            <a:r>
              <a:rPr lang="en-US" sz="3600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spake</a:t>
            </a:r>
            <a:r>
              <a:rPr lang="en-US" sz="36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the Lord to Paul in the night by a vision, Be not afraid, but speak, and hold not thy peace: 10 For I am with thee, and no man shall set on thee to hurt thee: for I have much people in this city. </a:t>
            </a:r>
            <a:endParaRPr lang="en-US" sz="2400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81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F25D2AA-9154-6540-B4DE-A7A3EF28171D}"/>
              </a:ext>
            </a:extLst>
          </p:cNvPr>
          <p:cNvSpPr txBox="1"/>
          <p:nvPr/>
        </p:nvSpPr>
        <p:spPr>
          <a:xfrm>
            <a:off x="407773" y="345989"/>
            <a:ext cx="53344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The Winning Church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93CF9B-2715-7C48-BF1F-44FC85081858}"/>
              </a:ext>
            </a:extLst>
          </p:cNvPr>
          <p:cNvSpPr txBox="1"/>
          <p:nvPr/>
        </p:nvSpPr>
        <p:spPr>
          <a:xfrm>
            <a:off x="374823" y="1439388"/>
            <a:ext cx="65113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Is a WITNESSING Church</a:t>
            </a:r>
            <a:r>
              <a:rPr lang="en-US" sz="4800" dirty="0">
                <a:solidFill>
                  <a:schemeClr val="bg1"/>
                </a:solidFill>
                <a:effectLst/>
              </a:rPr>
              <a:t> 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5CFCD7-0F8E-C645-826B-D49825386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650" y="130088"/>
            <a:ext cx="5519350" cy="3449595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softEdge rad="1397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FD1E4A-1ECF-D648-B58A-E5D4DEA456B0}"/>
              </a:ext>
            </a:extLst>
          </p:cNvPr>
          <p:cNvSpPr txBox="1"/>
          <p:nvPr/>
        </p:nvSpPr>
        <p:spPr>
          <a:xfrm>
            <a:off x="548021" y="2873046"/>
            <a:ext cx="1131879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Acts 8:5-8 </a:t>
            </a:r>
          </a:p>
          <a:p>
            <a:r>
              <a: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Philip went down to the city of Samaria, and preached Christ unto them. 6 And the people with one accord gave heed unto those things which Philip </a:t>
            </a:r>
            <a:r>
              <a:rPr lang="en-US" sz="32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spake</a:t>
            </a:r>
            <a:r>
              <a: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hearing and seeing the miracles which he did. 7 For unclean spirits, crying with loud voice, came out of many that were possessed with them: and many taken with palsies, and that were lame, were healed. 8 And there was great joy in that city. 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4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F25D2AA-9154-6540-B4DE-A7A3EF28171D}"/>
              </a:ext>
            </a:extLst>
          </p:cNvPr>
          <p:cNvSpPr txBox="1"/>
          <p:nvPr/>
        </p:nvSpPr>
        <p:spPr>
          <a:xfrm>
            <a:off x="407773" y="345989"/>
            <a:ext cx="53344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The Winning Church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93CF9B-2715-7C48-BF1F-44FC85081858}"/>
              </a:ext>
            </a:extLst>
          </p:cNvPr>
          <p:cNvSpPr txBox="1"/>
          <p:nvPr/>
        </p:nvSpPr>
        <p:spPr>
          <a:xfrm>
            <a:off x="374823" y="1439388"/>
            <a:ext cx="65113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Is a WITNESSING Church</a:t>
            </a:r>
            <a:r>
              <a:rPr lang="en-US" sz="4800" dirty="0">
                <a:solidFill>
                  <a:schemeClr val="bg1"/>
                </a:solidFill>
                <a:effectLst/>
              </a:rPr>
              <a:t> 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5CFCD7-0F8E-C645-826B-D49825386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650" y="130088"/>
            <a:ext cx="5519350" cy="3449595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softEdge rad="1397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B34B33-113D-1B44-96F8-3596853CC19D}"/>
              </a:ext>
            </a:extLst>
          </p:cNvPr>
          <p:cNvSpPr txBox="1"/>
          <p:nvPr/>
        </p:nvSpPr>
        <p:spPr>
          <a:xfrm>
            <a:off x="2605420" y="3655100"/>
            <a:ext cx="70454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Walk in your County 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16F3B7-7A8E-B041-9E5B-5AB8592482C4}"/>
              </a:ext>
            </a:extLst>
          </p:cNvPr>
          <p:cNvSpPr txBox="1"/>
          <p:nvPr/>
        </p:nvSpPr>
        <p:spPr>
          <a:xfrm>
            <a:off x="3408743" y="4641232"/>
            <a:ext cx="6110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SETTLE and PARTICIPATE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928BFF-7534-6241-BA91-61B96BBAE590}"/>
              </a:ext>
            </a:extLst>
          </p:cNvPr>
          <p:cNvSpPr txBox="1"/>
          <p:nvPr/>
        </p:nvSpPr>
        <p:spPr>
          <a:xfrm>
            <a:off x="3408743" y="5369066"/>
            <a:ext cx="6793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SENSE the SPIRITUAL PULSE</a:t>
            </a:r>
            <a:endParaRPr lang="en-US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F9ECEB-9838-974D-AD90-C5326463893E}"/>
              </a:ext>
            </a:extLst>
          </p:cNvPr>
          <p:cNvSpPr txBox="1"/>
          <p:nvPr/>
        </p:nvSpPr>
        <p:spPr>
          <a:xfrm>
            <a:off x="3408743" y="6080712"/>
            <a:ext cx="7032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the SOULS of the PEOPLE</a:t>
            </a:r>
            <a:endParaRPr lang="en-US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40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F25D2AA-9154-6540-B4DE-A7A3EF28171D}"/>
              </a:ext>
            </a:extLst>
          </p:cNvPr>
          <p:cNvSpPr txBox="1"/>
          <p:nvPr/>
        </p:nvSpPr>
        <p:spPr>
          <a:xfrm>
            <a:off x="407773" y="345989"/>
            <a:ext cx="53344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The Winning Church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93CF9B-2715-7C48-BF1F-44FC85081858}"/>
              </a:ext>
            </a:extLst>
          </p:cNvPr>
          <p:cNvSpPr txBox="1"/>
          <p:nvPr/>
        </p:nvSpPr>
        <p:spPr>
          <a:xfrm>
            <a:off x="374823" y="1439388"/>
            <a:ext cx="65113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Is a WITNESSING Church</a:t>
            </a:r>
            <a:r>
              <a:rPr lang="en-US" sz="4800" dirty="0">
                <a:solidFill>
                  <a:schemeClr val="bg1"/>
                </a:solidFill>
                <a:effectLst/>
              </a:rPr>
              <a:t> 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5CFCD7-0F8E-C645-826B-D49825386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650" y="130088"/>
            <a:ext cx="5519350" cy="3449595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softEdge rad="1397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B34B33-113D-1B44-96F8-3596853CC19D}"/>
              </a:ext>
            </a:extLst>
          </p:cNvPr>
          <p:cNvSpPr txBox="1"/>
          <p:nvPr/>
        </p:nvSpPr>
        <p:spPr>
          <a:xfrm>
            <a:off x="2605420" y="3772667"/>
            <a:ext cx="75972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Weep for your County 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16F3B7-7A8E-B041-9E5B-5AB8592482C4}"/>
              </a:ext>
            </a:extLst>
          </p:cNvPr>
          <p:cNvSpPr txBox="1"/>
          <p:nvPr/>
        </p:nvSpPr>
        <p:spPr>
          <a:xfrm>
            <a:off x="3408743" y="4758799"/>
            <a:ext cx="4929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 Savior’s Concern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928BFF-7534-6241-BA91-61B96BBAE590}"/>
              </a:ext>
            </a:extLst>
          </p:cNvPr>
          <p:cNvSpPr txBox="1"/>
          <p:nvPr/>
        </p:nvSpPr>
        <p:spPr>
          <a:xfrm>
            <a:off x="3408743" y="5366593"/>
            <a:ext cx="5527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Saint’s Compassion</a:t>
            </a:r>
            <a:endParaRPr lang="en-US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25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F25D2AA-9154-6540-B4DE-A7A3EF28171D}"/>
              </a:ext>
            </a:extLst>
          </p:cNvPr>
          <p:cNvSpPr txBox="1"/>
          <p:nvPr/>
        </p:nvSpPr>
        <p:spPr>
          <a:xfrm>
            <a:off x="407773" y="345989"/>
            <a:ext cx="53344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The Winning Church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93CF9B-2715-7C48-BF1F-44FC85081858}"/>
              </a:ext>
            </a:extLst>
          </p:cNvPr>
          <p:cNvSpPr txBox="1"/>
          <p:nvPr/>
        </p:nvSpPr>
        <p:spPr>
          <a:xfrm>
            <a:off x="374823" y="1439388"/>
            <a:ext cx="65113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Is a WITNESSING Church</a:t>
            </a:r>
            <a:r>
              <a:rPr lang="en-US" sz="4800" dirty="0">
                <a:solidFill>
                  <a:schemeClr val="bg1"/>
                </a:solidFill>
                <a:effectLst/>
              </a:rPr>
              <a:t> 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5CFCD7-0F8E-C645-826B-D49825386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650" y="130088"/>
            <a:ext cx="5519350" cy="3449595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softEdge rad="1397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B34B33-113D-1B44-96F8-3596853CC19D}"/>
              </a:ext>
            </a:extLst>
          </p:cNvPr>
          <p:cNvSpPr txBox="1"/>
          <p:nvPr/>
        </p:nvSpPr>
        <p:spPr>
          <a:xfrm>
            <a:off x="2605420" y="3276273"/>
            <a:ext cx="9047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Witness to the County!</a:t>
            </a:r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16F3B7-7A8E-B041-9E5B-5AB8592482C4}"/>
              </a:ext>
            </a:extLst>
          </p:cNvPr>
          <p:cNvSpPr txBox="1"/>
          <p:nvPr/>
        </p:nvSpPr>
        <p:spPr>
          <a:xfrm>
            <a:off x="3408743" y="4262405"/>
            <a:ext cx="5220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 Message to Proclaim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928BFF-7534-6241-BA91-61B96BBAE590}"/>
              </a:ext>
            </a:extLst>
          </p:cNvPr>
          <p:cNvSpPr txBox="1"/>
          <p:nvPr/>
        </p:nvSpPr>
        <p:spPr>
          <a:xfrm>
            <a:off x="3408743" y="4870199"/>
            <a:ext cx="5339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Many People</a:t>
            </a:r>
            <a:endParaRPr lang="en-US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987E08-1FD4-9840-BE73-07D2422C6D82}"/>
              </a:ext>
            </a:extLst>
          </p:cNvPr>
          <p:cNvSpPr txBox="1"/>
          <p:nvPr/>
        </p:nvSpPr>
        <p:spPr>
          <a:xfrm>
            <a:off x="3408743" y="5477993"/>
            <a:ext cx="702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There is Much Potential </a:t>
            </a:r>
            <a:endParaRPr lang="en-US" sz="1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00546B-87D5-5C45-B693-AC33956290FF}"/>
              </a:ext>
            </a:extLst>
          </p:cNvPr>
          <p:cNvSpPr txBox="1"/>
          <p:nvPr/>
        </p:nvSpPr>
        <p:spPr>
          <a:xfrm>
            <a:off x="3408742" y="6047250"/>
            <a:ext cx="8783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There is MIGHTY PRESENCE and POWER</a:t>
            </a:r>
            <a:endParaRPr lang="en-US" sz="1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16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F25D2AA-9154-6540-B4DE-A7A3EF28171D}"/>
              </a:ext>
            </a:extLst>
          </p:cNvPr>
          <p:cNvSpPr txBox="1"/>
          <p:nvPr/>
        </p:nvSpPr>
        <p:spPr>
          <a:xfrm>
            <a:off x="407773" y="345989"/>
            <a:ext cx="53344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The Winning Church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93CF9B-2715-7C48-BF1F-44FC85081858}"/>
              </a:ext>
            </a:extLst>
          </p:cNvPr>
          <p:cNvSpPr txBox="1"/>
          <p:nvPr/>
        </p:nvSpPr>
        <p:spPr>
          <a:xfrm>
            <a:off x="374823" y="1439388"/>
            <a:ext cx="65113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Is a WITNESSING Church</a:t>
            </a:r>
            <a:r>
              <a:rPr lang="en-US" sz="4800" dirty="0">
                <a:solidFill>
                  <a:schemeClr val="bg1"/>
                </a:solidFill>
                <a:effectLst/>
              </a:rPr>
              <a:t> 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5CFCD7-0F8E-C645-826B-D49825386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650" y="130088"/>
            <a:ext cx="5519350" cy="3449595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softEdge rad="1397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B34B33-113D-1B44-96F8-3596853CC19D}"/>
              </a:ext>
            </a:extLst>
          </p:cNvPr>
          <p:cNvSpPr txBox="1"/>
          <p:nvPr/>
        </p:nvSpPr>
        <p:spPr>
          <a:xfrm>
            <a:off x="2605420" y="3772667"/>
            <a:ext cx="9047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Win the County!</a:t>
            </a:r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16F3B7-7A8E-B041-9E5B-5AB8592482C4}"/>
              </a:ext>
            </a:extLst>
          </p:cNvPr>
          <p:cNvSpPr txBox="1"/>
          <p:nvPr/>
        </p:nvSpPr>
        <p:spPr>
          <a:xfrm>
            <a:off x="3408743" y="4758799"/>
            <a:ext cx="5134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Shine with Good Lives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928BFF-7534-6241-BA91-61B96BBAE590}"/>
              </a:ext>
            </a:extLst>
          </p:cNvPr>
          <p:cNvSpPr txBox="1"/>
          <p:nvPr/>
        </p:nvSpPr>
        <p:spPr>
          <a:xfrm>
            <a:off x="3408743" y="5366593"/>
            <a:ext cx="4929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 our Godly Love</a:t>
            </a:r>
            <a:endParaRPr lang="en-US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987E08-1FD4-9840-BE73-07D2422C6D82}"/>
              </a:ext>
            </a:extLst>
          </p:cNvPr>
          <p:cNvSpPr txBox="1"/>
          <p:nvPr/>
        </p:nvSpPr>
        <p:spPr>
          <a:xfrm>
            <a:off x="3408743" y="5974387"/>
            <a:ext cx="702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Share with Gracious Lips</a:t>
            </a:r>
            <a:endParaRPr lang="en-US" sz="1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93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330</Words>
  <Application>Microsoft Macintosh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T. Wayne Dority</dc:creator>
  <cp:lastModifiedBy>T. Wayne Dority</cp:lastModifiedBy>
  <cp:revision>10</cp:revision>
  <dcterms:created xsi:type="dcterms:W3CDTF">2021-03-26T14:59:35Z</dcterms:created>
  <dcterms:modified xsi:type="dcterms:W3CDTF">2021-08-06T15:36:23Z</dcterms:modified>
</cp:coreProperties>
</file>